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93" r:id="rId2"/>
    <p:sldId id="601" r:id="rId3"/>
    <p:sldId id="608" r:id="rId4"/>
  </p:sldIdLst>
  <p:sldSz cx="9144000" cy="6858000" type="screen4x3"/>
  <p:notesSz cx="7315200" cy="96012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16">
          <p15:clr>
            <a:srgbClr val="A4A3A4"/>
          </p15:clr>
        </p15:guide>
        <p15:guide id="4" pos="1498">
          <p15:clr>
            <a:srgbClr val="A4A3A4"/>
          </p15:clr>
        </p15:guide>
        <p15:guide id="5" orient="horz" pos="1716">
          <p15:clr>
            <a:srgbClr val="A4A3A4"/>
          </p15:clr>
        </p15:guide>
        <p15:guide id="6" orient="horz" pos="2302">
          <p15:clr>
            <a:srgbClr val="A4A3A4"/>
          </p15:clr>
        </p15:guide>
        <p15:guide id="7" pos="1528">
          <p15:clr>
            <a:srgbClr val="A4A3A4"/>
          </p15:clr>
        </p15:guide>
        <p15:guide id="8" pos="2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Zuccar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98948A"/>
    <a:srgbClr val="FFFF6B"/>
    <a:srgbClr val="FFFFFF"/>
    <a:srgbClr val="FD6208"/>
    <a:srgbClr val="82C421"/>
    <a:srgbClr val="A6F72C"/>
    <a:srgbClr val="DD8611"/>
    <a:srgbClr val="E4A60A"/>
    <a:srgbClr val="E6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9813" autoAdjust="0"/>
  </p:normalViewPr>
  <p:slideViewPr>
    <p:cSldViewPr snapToGrid="0" snapToObjects="1">
      <p:cViewPr varScale="1">
        <p:scale>
          <a:sx n="73" d="100"/>
          <a:sy n="73" d="100"/>
        </p:scale>
        <p:origin x="1410" y="84"/>
      </p:cViewPr>
      <p:guideLst>
        <p:guide orient="horz" pos="2160"/>
        <p:guide pos="2880"/>
        <p:guide orient="horz" pos="2716"/>
        <p:guide pos="1498"/>
        <p:guide orient="horz" pos="1716"/>
        <p:guide orient="horz" pos="2302"/>
        <p:guide pos="1528"/>
        <p:guide pos="28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96" y="-114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9" cy="47960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4431" y="0"/>
            <a:ext cx="3169070" cy="47960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01179F-3477-465F-AB26-1B4AC94F982E}" type="datetimeFigureOut">
              <a:rPr lang="it-IT"/>
              <a:pPr>
                <a:defRPr/>
              </a:pPr>
              <a:t>19/02/2016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120072"/>
            <a:ext cx="3170769" cy="47960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4431" y="9120072"/>
            <a:ext cx="3169070" cy="47960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BA9FF-7228-4633-8E47-9CD0F1A84A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641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69" cy="47960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4431" y="0"/>
            <a:ext cx="3169070" cy="479602"/>
          </a:xfrm>
          <a:prstGeom prst="rect">
            <a:avLst/>
          </a:prstGeom>
        </p:spPr>
        <p:txBody>
          <a:bodyPr vert="horz" lIns="92219" tIns="46109" rIns="92219" bIns="461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08961-4823-4D88-ACE4-B425C33734D4}" type="datetimeFigureOut">
              <a:rPr lang="it-IT"/>
              <a:pPr>
                <a:defRPr/>
              </a:pPr>
              <a:t>19/02/2016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7550"/>
            <a:ext cx="4806950" cy="3605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9" tIns="46109" rIns="92219" bIns="4610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2370" y="4560799"/>
            <a:ext cx="5852160" cy="4320999"/>
          </a:xfrm>
          <a:prstGeom prst="rect">
            <a:avLst/>
          </a:prstGeom>
        </p:spPr>
        <p:txBody>
          <a:bodyPr vert="horz" lIns="92219" tIns="46109" rIns="92219" bIns="46109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120072"/>
            <a:ext cx="3170769" cy="47960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4431" y="9120072"/>
            <a:ext cx="3169070" cy="479602"/>
          </a:xfrm>
          <a:prstGeom prst="rect">
            <a:avLst/>
          </a:prstGeom>
        </p:spPr>
        <p:txBody>
          <a:bodyPr vert="horz" lIns="92219" tIns="46109" rIns="92219" bIns="461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8A12E5-02E4-4E5E-9C2F-13FDC3822A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426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5635B31-A28C-4E18-BD9D-B1DE0DC98190}" type="datetime1">
              <a:rPr lang="it-IT" smtClean="0"/>
              <a:pPr>
                <a:defRPr/>
              </a:pPr>
              <a:t>19/02/2016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76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ientName" hidden="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9788" y="2057400"/>
            <a:ext cx="4852987" cy="676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5716" tIns="45716" rIns="45716" bIns="45716" anchor="ctr" anchorCtr="1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it-IT" b="1">
              <a:latin typeface="+mn-lt"/>
              <a:cs typeface="+mn-cs"/>
            </a:endParaRPr>
          </a:p>
        </p:txBody>
      </p:sp>
      <p:sp>
        <p:nvSpPr>
          <p:cNvPr id="3" name="Text Box 49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09788" y="4191000"/>
            <a:ext cx="4852987" cy="38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45716" tIns="45716" rIns="45716" bIns="45716" anchorCtr="1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it-IT" sz="1000">
              <a:latin typeface="+mn-lt"/>
              <a:cs typeface="+mn-cs"/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5" y="299132"/>
            <a:ext cx="2481943" cy="6315002"/>
          </a:xfrm>
          <a:prstGeom prst="rect">
            <a:avLst/>
          </a:prstGeom>
        </p:spPr>
      </p:pic>
      <p:grpSp>
        <p:nvGrpSpPr>
          <p:cNvPr id="11" name="Gruppo 10"/>
          <p:cNvGrpSpPr>
            <a:grpSpLocks noChangeAspect="1"/>
          </p:cNvGrpSpPr>
          <p:nvPr userDrawn="1"/>
        </p:nvGrpSpPr>
        <p:grpSpPr>
          <a:xfrm>
            <a:off x="461201" y="1510954"/>
            <a:ext cx="5530602" cy="1871999"/>
            <a:chOff x="651567" y="3035855"/>
            <a:chExt cx="7679270" cy="2599269"/>
          </a:xfrm>
        </p:grpSpPr>
        <p:pic>
          <p:nvPicPr>
            <p:cNvPr id="12" name="Picture 2" descr="C:\Users\Davide\Desktop\Retail\Loghi aziendali\logo_suncity_bi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67" y="3035855"/>
              <a:ext cx="7679270" cy="25992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sellaDiTesto 12"/>
            <p:cNvSpPr txBox="1"/>
            <p:nvPr/>
          </p:nvSpPr>
          <p:spPr>
            <a:xfrm>
              <a:off x="2832630" y="4494598"/>
              <a:ext cx="5388167" cy="6410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spc="2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WE VALUE YOUR ENERGY</a:t>
              </a:r>
              <a:endParaRPr lang="it-IT" sz="2400" spc="2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8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0681CF-1710-455A-99B0-FB9F4E17CBF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985838" y="6057900"/>
            <a:ext cx="7667625" cy="298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79041" y="55102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5CB259-5FD2-4F0F-A4FD-0EECA6B75326}" type="datetime1">
              <a:rPr lang="it-IT" smtClean="0"/>
              <a:pPr>
                <a:defRPr/>
              </a:pPr>
              <a:t>19/02/2016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17892" y="3336507"/>
            <a:ext cx="6344998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US" sz="2400" i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 Citizens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' Energy Forum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- London</a:t>
            </a:r>
            <a:endParaRPr lang="it-IT" sz="2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it-IT" sz="2400" i="1" dirty="0" smtClean="0">
                <a:solidFill>
                  <a:schemeClr val="bg1">
                    <a:lumMod val="50000"/>
                  </a:schemeClr>
                </a:solidFill>
              </a:rPr>
              <a:t>Massimo Cavaliere</a:t>
            </a:r>
            <a:endParaRPr lang="it-IT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00" y="4553557"/>
            <a:ext cx="1649843" cy="114146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265014" y="5996406"/>
            <a:ext cx="218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ts val="1200"/>
              </a:spcBef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</a:rPr>
              <a:t>February 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23</a:t>
            </a:r>
            <a:r>
              <a:rPr lang="en-GB" baseline="30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rd</a:t>
            </a:r>
            <a:r>
              <a:rPr lang="en-GB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, 2016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1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2" y="225101"/>
            <a:ext cx="6871063" cy="65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354"/>
            <a:ext cx="9332605" cy="5233735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" name="CasellaDiTesto 2"/>
          <p:cNvSpPr txBox="1"/>
          <p:nvPr/>
        </p:nvSpPr>
        <p:spPr>
          <a:xfrm>
            <a:off x="222065" y="399181"/>
            <a:ext cx="9130940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2400" b="1" spc="200" dirty="0" smtClean="0">
                <a:solidFill>
                  <a:srgbClr val="008000"/>
                </a:solidFill>
                <a:latin typeface="Nexa Bold" panose="02000000000000000000" pitchFamily="50" charset="0"/>
              </a:rPr>
              <a:t>EFFICIENCY AND SHARING</a:t>
            </a:r>
            <a:endParaRPr lang="it-IT" sz="2400" b="1" spc="200" dirty="0">
              <a:solidFill>
                <a:srgbClr val="008000"/>
              </a:solidFill>
              <a:latin typeface="Nexa Bold" panose="02000000000000000000" pitchFamily="50" charset="0"/>
            </a:endParaRPr>
          </a:p>
          <a:p>
            <a:pPr algn="ctr">
              <a:lnSpc>
                <a:spcPct val="120000"/>
              </a:lnSpc>
            </a:pPr>
            <a:r>
              <a:rPr lang="it-IT" sz="2400" spc="200" dirty="0" smtClean="0">
                <a:solidFill>
                  <a:srgbClr val="82C421"/>
                </a:solidFill>
                <a:latin typeface="Nexa Bold" panose="02000000000000000000" pitchFamily="50" charset="0"/>
              </a:rPr>
              <a:t>ESSENTIAL FOR A FAIR ENERGY MARKET</a:t>
            </a:r>
            <a:endParaRPr lang="it-IT" sz="2400" spc="200" dirty="0">
              <a:solidFill>
                <a:srgbClr val="82C421"/>
              </a:solidFill>
              <a:latin typeface="Nexa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&amp;Client Name:"/>
  <p:tag name="FILL" val="true"/>
  <p:tag name="OPTIONAL" val="false"/>
  <p:tag name="NAME" val="ClientName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4"/>
  <p:tag name="MULTI-LINE" val="false"/>
  <p:tag name="TEXT" val="&amp;Data:"/>
  <p:tag name="FILL" val="true"/>
  <p:tag name="OPTIONAL" val="false"/>
  <p:tag name="NAME" val="Data"/>
  <p:tag name="HEIGHT" val="1"/>
  <p:tag name="INDENTED" val="false"/>
  <p:tag name="CAPTION HEIGHT" val="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21663</TotalTime>
  <Words>23</Words>
  <Application>Microsoft Office PowerPoint</Application>
  <PresentationFormat>Presentazione su schermo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Nexa Bold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 M</dc:creator>
  <cp:lastModifiedBy>Michaela Breccione</cp:lastModifiedBy>
  <cp:revision>1780</cp:revision>
  <cp:lastPrinted>2016-01-13T12:08:17Z</cp:lastPrinted>
  <dcterms:created xsi:type="dcterms:W3CDTF">2010-04-26T08:24:50Z</dcterms:created>
  <dcterms:modified xsi:type="dcterms:W3CDTF">2016-02-19T11:52:06Z</dcterms:modified>
</cp:coreProperties>
</file>