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3" r:id="rId2"/>
    <p:sldId id="264" r:id="rId3"/>
  </p:sldIdLst>
  <p:sldSz cx="9144000" cy="6858000" type="screen4x3"/>
  <p:notesSz cx="6718300" cy="9855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 userDrawn="1">
          <p15:clr>
            <a:srgbClr val="A4A3A4"/>
          </p15:clr>
        </p15:guide>
        <p15:guide id="2" pos="211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624"/>
    <a:srgbClr val="0F5494"/>
    <a:srgbClr val="2D5EC1"/>
    <a:srgbClr val="3166CF"/>
    <a:srgbClr val="3E6FD2"/>
    <a:srgbClr val="BDDEFF"/>
    <a:srgbClr val="99CCFF"/>
    <a:srgbClr val="808080"/>
    <a:srgbClr val="009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3104"/>
        <p:guide pos="21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996" cy="49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4736" y="0"/>
            <a:ext cx="2911996" cy="49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0313"/>
            <a:ext cx="2911996" cy="49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4736" y="9360313"/>
            <a:ext cx="2911996" cy="49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76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996" cy="49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4736" y="0"/>
            <a:ext cx="2911996" cy="49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9775"/>
            <a:ext cx="4926012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6" y="4680945"/>
            <a:ext cx="5375268" cy="4435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313"/>
            <a:ext cx="2911996" cy="49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4736" y="9360313"/>
            <a:ext cx="2911996" cy="49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923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6000" y="309600"/>
            <a:ext cx="15843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4230000" y="6669360"/>
            <a:ext cx="684213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700808"/>
            <a:ext cx="4536504" cy="2016224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 marL="0"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8375-5C84-4176-84A5-B6A3E0825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7773-6390-40B5-8F3A-46FD9E5B70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980728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577013" y="116632"/>
            <a:ext cx="2133600" cy="47625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633788"/>
          </a:xfr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8F9B-71EE-4D5C-B44E-012EF44E92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DD1B-50E0-44E8-82B7-F85F69F6D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5DDF-6655-40F2-8D9E-CA15739A7E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FC62-E3CF-4012-8A8B-ABF1C18EA0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00BF-55FD-4017-8F82-94A8DE4F57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47253-C9BC-4251-8AE3-8910CE9253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dolor 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2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ftr="0" dt="0"/>
  <p:txStyles>
    <p:titleStyle>
      <a:lvl1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211856"/>
            <a:ext cx="8784976" cy="1300288"/>
          </a:xfrm>
        </p:spPr>
        <p:txBody>
          <a:bodyPr/>
          <a:lstStyle/>
          <a:p>
            <a:pPr algn="ctr"/>
            <a:r>
              <a:rPr lang="en-GB" sz="3200" dirty="0" smtClean="0"/>
              <a:t>Citizens' Dialogues</a:t>
            </a:r>
            <a:br>
              <a:rPr lang="en-GB" sz="3200" dirty="0" smtClean="0"/>
            </a:br>
            <a:r>
              <a:rPr lang="en-GB" sz="2400" dirty="0" smtClean="0"/>
              <a:t>The</a:t>
            </a:r>
            <a:r>
              <a:rPr lang="en-GB" sz="3200" dirty="0" smtClean="0"/>
              <a:t> </a:t>
            </a:r>
            <a:r>
              <a:rPr lang="en-GB" sz="2400" dirty="0" smtClean="0"/>
              <a:t>New Deal for Consumers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974" y="2060848"/>
            <a:ext cx="8640960" cy="4680520"/>
          </a:xfrm>
        </p:spPr>
        <p:txBody>
          <a:bodyPr/>
          <a:lstStyle/>
          <a:p>
            <a:endParaRPr lang="en-GB" sz="2000" dirty="0" smtClean="0"/>
          </a:p>
          <a:p>
            <a:r>
              <a:rPr lang="en-GB" sz="2000" dirty="0" smtClean="0"/>
              <a:t>Sofia – 2 May		</a:t>
            </a:r>
            <a:r>
              <a:rPr lang="en-GB" sz="2000" dirty="0"/>
              <a:t>	</a:t>
            </a:r>
            <a:r>
              <a:rPr lang="en-GB" sz="2000" dirty="0" smtClean="0"/>
              <a:t>Riga – </a:t>
            </a:r>
            <a:r>
              <a:rPr lang="en-GB" sz="2000" dirty="0"/>
              <a:t>30 August</a:t>
            </a:r>
            <a:endParaRPr lang="en-GB" sz="2000" dirty="0" smtClean="0"/>
          </a:p>
          <a:p>
            <a:r>
              <a:rPr lang="en-GB" sz="2000" dirty="0" smtClean="0"/>
              <a:t>Luxembourg </a:t>
            </a:r>
            <a:r>
              <a:rPr lang="en-GB" sz="2000" dirty="0"/>
              <a:t>– 18 May</a:t>
            </a:r>
            <a:r>
              <a:rPr lang="en-GB" sz="2000" dirty="0" smtClean="0"/>
              <a:t>		Tallinn </a:t>
            </a:r>
            <a:r>
              <a:rPr lang="en-GB" sz="2000" dirty="0"/>
              <a:t>– 31 August</a:t>
            </a:r>
          </a:p>
          <a:p>
            <a:r>
              <a:rPr lang="en-GB" sz="2000" dirty="0" smtClean="0"/>
              <a:t>Copenhagen </a:t>
            </a:r>
            <a:r>
              <a:rPr lang="en-GB" sz="2000" dirty="0"/>
              <a:t>– 31 May</a:t>
            </a:r>
            <a:r>
              <a:rPr lang="en-GB" sz="2000" dirty="0" smtClean="0"/>
              <a:t>		Athens </a:t>
            </a:r>
            <a:r>
              <a:rPr lang="en-GB" sz="2000" dirty="0"/>
              <a:t>– 13 </a:t>
            </a:r>
            <a:r>
              <a:rPr lang="en-GB" sz="2000" dirty="0" smtClean="0"/>
              <a:t>September</a:t>
            </a:r>
          </a:p>
          <a:p>
            <a:r>
              <a:rPr lang="en-GB" sz="2000" dirty="0" smtClean="0"/>
              <a:t>Helsinki </a:t>
            </a:r>
            <a:r>
              <a:rPr lang="en-GB" sz="2000" dirty="0"/>
              <a:t>- 1 June</a:t>
            </a:r>
            <a:r>
              <a:rPr lang="en-GB" sz="2000" dirty="0" smtClean="0"/>
              <a:t>			Nicosia </a:t>
            </a:r>
            <a:r>
              <a:rPr lang="en-GB" sz="2000" dirty="0"/>
              <a:t>– 14 September</a:t>
            </a:r>
          </a:p>
          <a:p>
            <a:r>
              <a:rPr lang="en-GB" sz="2000" dirty="0" smtClean="0"/>
              <a:t>Stockholm </a:t>
            </a:r>
            <a:r>
              <a:rPr lang="en-GB" sz="2000" dirty="0"/>
              <a:t>– 1 June</a:t>
            </a:r>
            <a:r>
              <a:rPr lang="en-GB" sz="2000" dirty="0" smtClean="0"/>
              <a:t>		Dublin </a:t>
            </a:r>
            <a:r>
              <a:rPr lang="en-GB" sz="2000" dirty="0"/>
              <a:t>– 19 September  </a:t>
            </a:r>
            <a:endParaRPr lang="en-GB" sz="2000" dirty="0" smtClean="0"/>
          </a:p>
          <a:p>
            <a:r>
              <a:rPr lang="en-GB" sz="2000" dirty="0" smtClean="0"/>
              <a:t>Valetta </a:t>
            </a:r>
            <a:r>
              <a:rPr lang="en-GB" sz="2000" dirty="0"/>
              <a:t>– 6 June</a:t>
            </a:r>
            <a:r>
              <a:rPr lang="en-GB" sz="2000" dirty="0" smtClean="0"/>
              <a:t>			Vienna – 25 September</a:t>
            </a:r>
          </a:p>
          <a:p>
            <a:r>
              <a:rPr lang="en-GB" sz="2000" dirty="0" smtClean="0"/>
              <a:t>Lisbon </a:t>
            </a:r>
            <a:r>
              <a:rPr lang="en-GB" sz="2000" dirty="0"/>
              <a:t>– 15 June</a:t>
            </a:r>
            <a:r>
              <a:rPr lang="en-GB" sz="2000" dirty="0" smtClean="0"/>
              <a:t>			Madrid </a:t>
            </a:r>
            <a:r>
              <a:rPr lang="en-GB" sz="2000" dirty="0"/>
              <a:t>– 1 October	</a:t>
            </a:r>
          </a:p>
          <a:p>
            <a:r>
              <a:rPr lang="en-GB" sz="2000" dirty="0" smtClean="0"/>
              <a:t>Prague </a:t>
            </a:r>
            <a:r>
              <a:rPr lang="en-GB" sz="2000" dirty="0"/>
              <a:t>– 19 June</a:t>
            </a:r>
            <a:r>
              <a:rPr lang="en-GB" sz="2000" dirty="0" smtClean="0"/>
              <a:t>			Rome </a:t>
            </a:r>
            <a:r>
              <a:rPr lang="en-GB" sz="2000" dirty="0"/>
              <a:t>– 4 October	</a:t>
            </a:r>
            <a:endParaRPr lang="en-GB" sz="2000" dirty="0" smtClean="0"/>
          </a:p>
          <a:p>
            <a:r>
              <a:rPr lang="en-GB" sz="2000" dirty="0" smtClean="0"/>
              <a:t>Berlin </a:t>
            </a:r>
            <a:r>
              <a:rPr lang="en-GB" sz="2000" dirty="0"/>
              <a:t>– 25 June	</a:t>
            </a:r>
            <a:r>
              <a:rPr lang="en-GB" sz="2000" dirty="0" smtClean="0"/>
              <a:t>		The Hague – 8 October</a:t>
            </a:r>
            <a:endParaRPr lang="en-GB" sz="2000" dirty="0"/>
          </a:p>
          <a:p>
            <a:r>
              <a:rPr lang="en-GB" sz="2000" dirty="0" smtClean="0"/>
              <a:t>Budapest </a:t>
            </a:r>
            <a:r>
              <a:rPr lang="en-GB" sz="2000" dirty="0"/>
              <a:t>– 19 </a:t>
            </a:r>
            <a:r>
              <a:rPr lang="en-GB" sz="2000" dirty="0" smtClean="0"/>
              <a:t>July			Warsaw </a:t>
            </a:r>
            <a:r>
              <a:rPr lang="en-GB" sz="2000" dirty="0"/>
              <a:t>– 18 October</a:t>
            </a:r>
          </a:p>
          <a:p>
            <a:r>
              <a:rPr lang="en-GB" sz="2000" dirty="0" smtClean="0"/>
              <a:t>Vilnius </a:t>
            </a:r>
            <a:r>
              <a:rPr lang="en-GB" sz="2000" dirty="0"/>
              <a:t>– 30 August</a:t>
            </a:r>
          </a:p>
          <a:p>
            <a:endParaRPr lang="en-GB" sz="2000" dirty="0"/>
          </a:p>
          <a:p>
            <a:r>
              <a:rPr lang="en-GB" sz="2000" dirty="0" smtClean="0"/>
              <a:t>	</a:t>
            </a:r>
            <a:endParaRPr lang="en-GB" sz="2000" dirty="0"/>
          </a:p>
          <a:p>
            <a:r>
              <a:rPr lang="en-GB" sz="2000" dirty="0" smtClean="0"/>
              <a:t>									</a:t>
            </a:r>
          </a:p>
          <a:p>
            <a:endParaRPr lang="en-GB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54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620688"/>
            <a:ext cx="8229600" cy="1296665"/>
          </a:xfrm>
        </p:spPr>
        <p:txBody>
          <a:bodyPr/>
          <a:lstStyle/>
          <a:p>
            <a:pPr algn="ctr"/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3200" dirty="0" smtClean="0">
                <a:solidFill>
                  <a:srgbClr val="FFD624"/>
                </a:solidFill>
              </a:rPr>
              <a:t>Citizens</a:t>
            </a:r>
            <a:r>
              <a:rPr lang="en-GB" sz="3200" dirty="0">
                <a:solidFill>
                  <a:srgbClr val="FFD624"/>
                </a:solidFill>
              </a:rPr>
              <a:t>' Dialogues</a:t>
            </a:r>
            <a:r>
              <a:rPr lang="en-GB" sz="2800" dirty="0">
                <a:solidFill>
                  <a:srgbClr val="FFD624"/>
                </a:solidFill>
              </a:rPr>
              <a:t/>
            </a:r>
            <a:br>
              <a:rPr lang="en-GB" sz="2800" dirty="0">
                <a:solidFill>
                  <a:srgbClr val="FFD624"/>
                </a:solidFill>
              </a:rPr>
            </a:br>
            <a:r>
              <a:rPr lang="en-GB" sz="2400" dirty="0" smtClean="0">
                <a:solidFill>
                  <a:srgbClr val="FFD624"/>
                </a:solidFill>
              </a:rPr>
              <a:t>The New </a:t>
            </a:r>
            <a:r>
              <a:rPr lang="en-GB" sz="2400" dirty="0">
                <a:solidFill>
                  <a:srgbClr val="FFD624"/>
                </a:solidFill>
              </a:rPr>
              <a:t>Deal for </a:t>
            </a:r>
            <a:r>
              <a:rPr lang="en-GB" sz="2400" dirty="0" smtClean="0">
                <a:solidFill>
                  <a:srgbClr val="FFD624"/>
                </a:solidFill>
              </a:rPr>
              <a:t>Consumers</a:t>
            </a:r>
            <a:r>
              <a:rPr lang="en-GB" sz="2800" dirty="0" smtClean="0">
                <a:solidFill>
                  <a:srgbClr val="FFD624"/>
                </a:solidFill>
              </a:rPr>
              <a:t/>
            </a:r>
            <a:br>
              <a:rPr lang="en-GB" sz="2800" dirty="0" smtClean="0">
                <a:solidFill>
                  <a:srgbClr val="FFD624"/>
                </a:solidFill>
              </a:rPr>
            </a:br>
            <a:r>
              <a:rPr lang="en-GB" sz="1600" dirty="0" smtClean="0">
                <a:solidFill>
                  <a:srgbClr val="FFD624"/>
                </a:solidFill>
              </a:rPr>
              <a:t>Upcoming events </a:t>
            </a:r>
            <a:r>
              <a:rPr lang="en-GB" dirty="0">
                <a:solidFill>
                  <a:srgbClr val="FFD624"/>
                </a:solidFill>
              </a:rPr>
              <a:t/>
            </a:r>
            <a:br>
              <a:rPr lang="en-GB" dirty="0">
                <a:solidFill>
                  <a:srgbClr val="FFD624"/>
                </a:solidFill>
              </a:rPr>
            </a:br>
            <a:endParaRPr lang="en-GB" dirty="0">
              <a:solidFill>
                <a:srgbClr val="FFD62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i="0" dirty="0" smtClean="0">
                <a:solidFill>
                  <a:schemeClr val="bg1"/>
                </a:solidFill>
              </a:rPr>
              <a:t>Ljubljana – 8 November</a:t>
            </a:r>
          </a:p>
          <a:p>
            <a:pPr marL="0" indent="0">
              <a:buNone/>
            </a:pPr>
            <a:r>
              <a:rPr lang="en-GB" b="1" i="0" dirty="0" smtClean="0">
                <a:solidFill>
                  <a:schemeClr val="bg1"/>
                </a:solidFill>
              </a:rPr>
              <a:t>Zagreb – 9 November</a:t>
            </a:r>
          </a:p>
          <a:p>
            <a:pPr marL="0" indent="0">
              <a:buNone/>
            </a:pPr>
            <a:r>
              <a:rPr lang="en-GB" b="1" i="0" dirty="0">
                <a:solidFill>
                  <a:schemeClr val="bg1"/>
                </a:solidFill>
              </a:rPr>
              <a:t>Brussels – 12 November</a:t>
            </a:r>
          </a:p>
          <a:p>
            <a:pPr marL="0" indent="0">
              <a:buNone/>
            </a:pPr>
            <a:r>
              <a:rPr lang="en-GB" b="1" i="0" dirty="0" smtClean="0">
                <a:solidFill>
                  <a:schemeClr val="bg1"/>
                </a:solidFill>
              </a:rPr>
              <a:t>Paris – Mid-November </a:t>
            </a:r>
            <a:r>
              <a:rPr lang="en-GB" dirty="0" smtClean="0">
                <a:solidFill>
                  <a:schemeClr val="bg1"/>
                </a:solidFill>
              </a:rPr>
              <a:t>(tbc)</a:t>
            </a:r>
          </a:p>
          <a:p>
            <a:pPr marL="0" indent="0">
              <a:buNone/>
            </a:pPr>
            <a:r>
              <a:rPr lang="fr-BE" b="1" i="0" dirty="0" err="1">
                <a:solidFill>
                  <a:schemeClr val="bg1"/>
                </a:solidFill>
              </a:rPr>
              <a:t>Bucharest</a:t>
            </a:r>
            <a:r>
              <a:rPr lang="fr-BE" b="1" i="0" dirty="0">
                <a:solidFill>
                  <a:schemeClr val="bg1"/>
                </a:solidFill>
              </a:rPr>
              <a:t> – 20 </a:t>
            </a:r>
            <a:r>
              <a:rPr lang="fr-BE" b="1" i="0" dirty="0" err="1" smtClean="0">
                <a:solidFill>
                  <a:schemeClr val="bg1"/>
                </a:solidFill>
              </a:rPr>
              <a:t>November</a:t>
            </a:r>
            <a:endParaRPr lang="fr-BE" b="1" i="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b="1" i="0" dirty="0" smtClean="0">
                <a:solidFill>
                  <a:schemeClr val="bg1"/>
                </a:solidFill>
              </a:rPr>
              <a:t>Bratislava –21 </a:t>
            </a:r>
            <a:r>
              <a:rPr lang="en-GB" b="1" i="0" dirty="0" smtClean="0">
                <a:solidFill>
                  <a:schemeClr val="bg1"/>
                </a:solidFill>
              </a:rPr>
              <a:t>November</a:t>
            </a:r>
            <a:endParaRPr lang="en-GB" b="1" i="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b="1" i="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b="1" i="0" dirty="0">
                <a:solidFill>
                  <a:srgbClr val="FFD624"/>
                </a:solidFill>
              </a:rPr>
              <a:t>Les </a:t>
            </a:r>
            <a:r>
              <a:rPr lang="en-GB" b="1" i="0" dirty="0" err="1">
                <a:solidFill>
                  <a:srgbClr val="FFD624"/>
                </a:solidFill>
              </a:rPr>
              <a:t>Assises</a:t>
            </a:r>
            <a:r>
              <a:rPr lang="en-GB" b="1" i="0" dirty="0">
                <a:solidFill>
                  <a:srgbClr val="FFD624"/>
                </a:solidFill>
              </a:rPr>
              <a:t> des </a:t>
            </a:r>
            <a:r>
              <a:rPr lang="en-GB" b="1" i="0" dirty="0" err="1">
                <a:solidFill>
                  <a:srgbClr val="FFD624"/>
                </a:solidFill>
              </a:rPr>
              <a:t>Consommateurs</a:t>
            </a:r>
            <a:endParaRPr lang="en-GB" b="1" i="0" dirty="0">
              <a:solidFill>
                <a:srgbClr val="FFD624"/>
              </a:solidFill>
            </a:endParaRPr>
          </a:p>
          <a:p>
            <a:pPr marL="0" indent="0" algn="ctr">
              <a:buNone/>
            </a:pPr>
            <a:r>
              <a:rPr lang="en-GB" b="1" i="0" dirty="0">
                <a:solidFill>
                  <a:srgbClr val="FFD624"/>
                </a:solidFill>
              </a:rPr>
              <a:t>28 November, Brussels</a:t>
            </a:r>
          </a:p>
          <a:p>
            <a:pPr marL="0" indent="0">
              <a:buNone/>
            </a:pPr>
            <a:endParaRPr lang="en-GB" b="1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86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489</TotalTime>
  <Words>41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Verdana</vt:lpstr>
      <vt:lpstr>Blank</vt:lpstr>
      <vt:lpstr>Citizens' Dialogues The New Deal for Consumers</vt:lpstr>
      <vt:lpstr> Citizens' Dialogues The New Deal for Consumers Upcoming events  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Citizens' Dialogues</dc:title>
  <dc:creator>ARAUJO Felipe (JUST-EXT)</dc:creator>
  <cp:lastModifiedBy>FIDANIDIS Litsa (JUST)</cp:lastModifiedBy>
  <cp:revision>16</cp:revision>
  <cp:lastPrinted>2018-10-19T16:11:50Z</cp:lastPrinted>
  <dcterms:created xsi:type="dcterms:W3CDTF">2018-10-19T14:28:29Z</dcterms:created>
  <dcterms:modified xsi:type="dcterms:W3CDTF">2018-10-26T13:40:25Z</dcterms:modified>
</cp:coreProperties>
</file>